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906000" cx="6858000"/>
  <p:notesSz cx="7102475" cy="93884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178B620-A625-4BC2-B360-533FF78B5F7B}">
  <a:tblStyle styleId="{5178B620-A625-4BC2-B360-533FF78B5F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2454275" y="1173163"/>
            <a:ext cx="2193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p_Surat OK CETAK" id="85" name="Google Shape;85;p13"/>
          <p:cNvPicPr preferRelativeResize="0"/>
          <p:nvPr/>
        </p:nvPicPr>
        <p:blipFill/>
        <p:spPr>
          <a:xfrm>
            <a:off x="4321" y="4413"/>
            <a:ext cx="2333045" cy="27357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/>
        <p:spPr>
          <a:xfrm>
            <a:off x="733037" y="8902782"/>
            <a:ext cx="5391926" cy="7165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p_Surat OK CETAK" id="88" name="Google Shape;88;p14"/>
          <p:cNvPicPr preferRelativeResize="0"/>
          <p:nvPr/>
        </p:nvPicPr>
        <p:blipFill/>
        <p:spPr>
          <a:xfrm>
            <a:off x="4321" y="4413"/>
            <a:ext cx="2333045" cy="27357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/>
        <p:spPr>
          <a:xfrm>
            <a:off x="733037" y="8902782"/>
            <a:ext cx="5391926" cy="7165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>
  <p:cSld name="3_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op_Surat OK CETAK" id="91" name="Google Shape;91;p15"/>
          <p:cNvPicPr preferRelativeResize="0"/>
          <p:nvPr/>
        </p:nvPicPr>
        <p:blipFill/>
        <p:spPr>
          <a:xfrm>
            <a:off x="4321" y="4413"/>
            <a:ext cx="2333045" cy="27357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/>
        <p:spPr>
          <a:xfrm>
            <a:off x="733037" y="8902782"/>
            <a:ext cx="5391926" cy="71658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6"/>
          <p:cNvGraphicFramePr/>
          <p:nvPr/>
        </p:nvGraphicFramePr>
        <p:xfrm>
          <a:off x="186240" y="11271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{5178B620-A625-4BC2-B360-533FF78B5F7B}</a:tableStyleId>
              </a:tblPr>
              <a:tblGrid>
                <a:gridCol w="1585400"/>
                <a:gridCol w="4903475"/>
              </a:tblGrid>
              <a:tr h="362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>
                          <a:solidFill>
                            <a:schemeClr val="lt1"/>
                          </a:solidFill>
                        </a:rPr>
                        <a:t>TEMPAT ACARA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Hall 9,10 – ICE BSD 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Jl. BSD Grand Boulevard No.1, BSD City, Pagedangan, Tangerang, Banten 15339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1808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Tanggal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, Waktu &amp; Susunan Acara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Sabtu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15 Desember 2018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| 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08.00  –  18.00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08.00  – 11.30 : Sesi 1 </a:t>
                      </a:r>
                      <a:r>
                        <a:rPr b="0" i="1" lang="en-US" sz="1000">
                          <a:solidFill>
                            <a:schemeClr val="lt1"/>
                          </a:solidFill>
                        </a:rPr>
                        <a:t>“Finding The Higher Purpose”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</a:rPr>
                        <a:t>11.30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– </a:t>
                      </a:r>
                      <a:r>
                        <a:rPr b="0" i="0" lang="en-US" sz="1000">
                          <a:solidFill>
                            <a:schemeClr val="lt1"/>
                          </a:solidFill>
                        </a:rPr>
                        <a:t>13.00 : Istirahat Siang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13.00  – 15.00 : Sesi 2 </a:t>
                      </a:r>
                      <a:r>
                        <a:rPr b="0" i="1" lang="en-US" sz="1000">
                          <a:solidFill>
                            <a:schemeClr val="lt1"/>
                          </a:solidFill>
                        </a:rPr>
                        <a:t>“Breaking The Barrier”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15.00  – 15.45 : Istirahat Sore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15.45  – 18.00 : Sesi 3 </a:t>
                      </a:r>
                      <a:r>
                        <a:rPr b="0" i="1" lang="en-US" sz="1000">
                          <a:solidFill>
                            <a:schemeClr val="lt1"/>
                          </a:solidFill>
                        </a:rPr>
                        <a:t>“I am The Captain of My Soul”</a:t>
                      </a:r>
                      <a:endParaRPr b="0" i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Minggu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16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Desember 2018 | 08.00  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–  18.00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08.00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– 11.30 : 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Sesi 1 </a:t>
                      </a: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“Turn on Your GPS</a:t>
                      </a:r>
                      <a:r>
                        <a:rPr i="0" lang="en-US" sz="1000">
                          <a:solidFill>
                            <a:schemeClr val="lt1"/>
                          </a:solidFill>
                        </a:rPr>
                        <a:t>”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11.30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– 13.00  : 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Istirahat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13.00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– 15.00 : 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Sesi 2 </a:t>
                      </a: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“Values to Reality (V2R)</a:t>
                      </a:r>
                      <a:r>
                        <a:rPr i="0" lang="en-US" sz="1000">
                          <a:solidFill>
                            <a:schemeClr val="lt1"/>
                          </a:solidFill>
                        </a:rPr>
                        <a:t>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>
                          <a:solidFill>
                            <a:schemeClr val="lt1"/>
                          </a:solidFill>
                        </a:rPr>
                        <a:t>15.00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– 15.45 : Istirahat</a:t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15.45  – 18.00 : Sesi 3 </a:t>
                      </a:r>
                      <a:r>
                        <a:rPr b="0" i="1" lang="en-US" sz="1000">
                          <a:solidFill>
                            <a:schemeClr val="lt1"/>
                          </a:solidFill>
                        </a:rPr>
                        <a:t>“Way to Move forward”</a:t>
                      </a:r>
                      <a:endParaRPr i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*Kami akan menyampaikan semua materi dengan maksimal. Oleh karena itu jadwal mungkin berbeda dari yang tercantum.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2425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PROSEDUR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PENDAFTARAN ULANG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Kamis 13 Desember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2018 | 08.00  -- 21.00 WIB |Lt.GF Menara 165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Jumat  14 Desember 2018 | 09.00  -- 22.00 WIB | Hall 9-10 ICE BSD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Sabtu  15 Desember 2018  | 06.00-09.00 WIB | Hall 7 ICE BSD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*Waktu registrasi memakan waktu </a:t>
                      </a: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</a:t>
                      </a:r>
                      <a:r>
                        <a:rPr b="0" i="0"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menit, kami merekomendasikan</a:t>
                      </a: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Anda hadir lebih awal untuk menhindari keramaian. Pendaftaran terlambat akan diterima pada istirahat pertama dalam program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Registrasi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hanya dengan menunjukan E-ticket saja. Anda harus menunjukan E-ticket di konter pendaftaran untuk menukarkan Gelang Identitas.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Gelang Registrasi akan digunakan untuk memasuki acara, dan Anda di wajibkan menggunakan  Gelang Registrasi selama 2 hari acara berlangsung.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**Catatan Penting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Gelang hilang tidak dapat diganti.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workbook yang hilang akan dikenakan biaya sebagai berikut</a:t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Berwarna Rp. 100.000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Hitam Putih Rp. 50.000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Summary Rp. 25.000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873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BENDA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YANG HARUS DI BAWA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Sweater</a:t>
                      </a:r>
                      <a:r>
                        <a:rPr i="0" lang="en-US" sz="1000">
                          <a:solidFill>
                            <a:schemeClr val="lt1"/>
                          </a:solidFill>
                        </a:rPr>
                        <a:t> atau jaket yang hangat</a:t>
                      </a:r>
                      <a:endParaRPr i="0" sz="1000">
                        <a:solidFill>
                          <a:schemeClr val="lt1"/>
                        </a:solidFill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Gelang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registrasi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Travel dokumen untuk Warga Negara Asing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Alat tulis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Alat shalat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Obat-obatan pribadi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51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MAKANAN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Setiap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hari akan ada </a:t>
                      </a: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break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makan siang, dan </a:t>
                      </a: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coffe break 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sore.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Makanan TIDAK disediakan kecuali Diamond, Titanium, serta korporasi yang sudah memesan diawal.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Bagi peserta Diamond &amp; Titanium makanan akan disediakan di lounge Diamond-Titanium. Lokasi makanan korporasi yang sudah memesan sesuai dengan briefing PIC nya.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Anda boleh membeli makanan di foodcourt Hall 8. Makanan dan minuman dari luar akan dikenakan </a:t>
                      </a:r>
                      <a:r>
                        <a:rPr i="1" lang="en-US" sz="1000">
                          <a:solidFill>
                            <a:schemeClr val="lt1"/>
                          </a:solidFill>
                        </a:rPr>
                        <a:t>charge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oleh pengelola gedung. 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</a:tbl>
          </a:graphicData>
        </a:graphic>
      </p:graphicFrame>
      <p:sp>
        <p:nvSpPr>
          <p:cNvPr id="99" name="Google Shape;99;p16"/>
          <p:cNvSpPr txBox="1"/>
          <p:nvPr/>
        </p:nvSpPr>
        <p:spPr>
          <a:xfrm>
            <a:off x="1857380" y="142875"/>
            <a:ext cx="314661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FACT SHEET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AMAZING YOU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7"/>
          <p:cNvGraphicFramePr/>
          <p:nvPr/>
        </p:nvGraphicFramePr>
        <p:xfrm>
          <a:off x="204788" y="10207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{5178B620-A625-4BC2-B360-533FF78B5F7B}</a:tableStyleId>
              </a:tblPr>
              <a:tblGrid>
                <a:gridCol w="1509700"/>
                <a:gridCol w="5010150"/>
              </a:tblGrid>
              <a:tr h="4626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AKOMODASI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Atria Gading Serpong Residences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CBD Gading Serpong Kav. 3, Jl. Boulevard Raya gading Serpong, Pakulonan Barat, Serpong, Tangerang Banten 15810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</a:t>
                      </a: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39728999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Hotel Santika Premiere ICE BSD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Jl. BSD Grand Boulevaard, BSD City Tangerang 15339 – Indonesia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80634899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Shapire Sky Hotel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Jl. BSD Boulevard Utara SC II No. 2, BSD City, Lengkong Kulon, Pagedangan, Tangerang, Banten 15331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30032979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Hotel Pranaya Suites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Commercial Park CBD BSD Lot VIII no.3, BSD City - Tangerang Selatan 15321 Serpong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29058888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Zuri</a:t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Jalan Pahlawan Seribu Kavling Ocean Walk Blok CBD Lot 6, BSD City Lengkong Gudang , Serpong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29404955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Santika BSD Teras Kota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Teraskota Entertaiment Center, CBD Lot VII B , jalan Pahlawan seribu , lengkong gudang, serpong kota Tangerang Selatan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22235999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Soll Hotel Marina Tangerang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Jalan Pajajaran No. 501, Jatiuwung Cibodas, Gandasari, Jati Uwung Kota Tangerang 15137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: </a:t>
                      </a:r>
                      <a:r>
                        <a:rPr b="0" i="0" lang="en-US" sz="1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(021) 80820966</a:t>
                      </a:r>
                      <a:endParaRPr b="0" i="0"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2006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FASILITAS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Tempat Makan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Food Court akan disediakan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di Hall 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Tempat Ibadah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Tempat untuk shalat akan disediakan di Hall 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Toilet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Toilet ada di masing masing Hall (lantai 1 &amp; 2)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Portable Toilet disediakan di sebelah kiri ruangan loading dock Hall 9</a:t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Medis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Ruangan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medis di Hall 9, &amp; 10 serta dilengkapi ambulans </a:t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Parkir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Lokasi Parkir Roda 2 di Hall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Lokasi Parkir Roda 4 di Basement Hall 2-10, melalui entrance gate A-D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                                     di Outdoor parker area Hall 10, melalui entrance gate E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74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MEREKAM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Tidak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diperbolehkan mengambil merekam selama acara. Konten dilindungi oleh HAKI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4050"/>
            <a:ext cx="6858000" cy="97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072" y="2636838"/>
            <a:ext cx="5827856" cy="628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0"/>
          <p:cNvGraphicFramePr/>
          <p:nvPr/>
        </p:nvGraphicFramePr>
        <p:xfrm>
          <a:off x="175098" y="5869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{5178B620-A625-4BC2-B360-533FF78B5F7B}</a:tableStyleId>
              </a:tblPr>
              <a:tblGrid>
                <a:gridCol w="1485750"/>
                <a:gridCol w="5031775"/>
              </a:tblGrid>
              <a:tr h="5640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RUTE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RUTE KE ICE BSD VIA COMMUTER LINE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Naik Commuter line ke Stasiun terdekat dengan lokasi Anda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Naik kereta jurusan Stasiun Tanah Abang / Stasiun Angke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Transit di Stasiun Tanah Abang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Pindah Commuter line arah Serpong/Parung Panjang/Maja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Turun di Stasiun Cisauk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Dari Stasiun Cisauk bisa naik transportasi online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RUTE KE ICE BSD VIA BUS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Dari Bekasi/Pasar Rebo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Naik Bus Agra Mas jurusan Poris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Turun di Giant BSD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Dari Giant BSD bisa naik transportasi online</a:t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RUTE KE ICE BSD VIA TOL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Jakarta Timur/Jakarta Selatan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Via Toll JORR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Jakarta Pusat/Jakarta Utara/Jakarta Barat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Via Toll dalam kota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0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Keluar di Toll Pondok Ranji</a:t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2489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KONTAK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TOLL FREE: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+62 800-1-165-165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1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(Bebas Pulsa)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+62 21 508 29 400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+62 813-8249-1165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: info@esqtraining.com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Facebook : @esqtraining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IG : @esqtraining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Youtube :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@esqtraining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Website : www.esqtraining.com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esqtraining.com/wp-content/uploads/2018/04/Map-Ice-BSD.jpg"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864" y="3951524"/>
            <a:ext cx="3963991" cy="205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21"/>
          <p:cNvGraphicFramePr/>
          <p:nvPr/>
        </p:nvGraphicFramePr>
        <p:xfrm>
          <a:off x="144525" y="46655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{5178B620-A625-4BC2-B360-533FF78B5F7B}</a:tableStyleId>
              </a:tblPr>
              <a:tblGrid>
                <a:gridCol w="1485750"/>
                <a:gridCol w="5031775"/>
              </a:tblGrid>
              <a:tr h="191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Drop off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Untuk kelas Titanium &amp; Diamond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Memasuki ICE BSD melalui entrance Gate 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Titik turun peserta di Hall 10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Parkir di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Outdoor Hall 10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Fast track Registration di Hall 10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Alternatif parkir di Basement menuju Hall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 10 melaui tangga.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-2222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Untuk kelas Silver, VIP, Gold, Platinum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Memasuki ICE BSD melalui entrance Gate C</a:t>
                      </a: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, titik turun di Loby Nusantara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Memasuki ICE BSD melalui entrance Gate D, titik turun di loby Hall 7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Parkir di Basement dan naik melalui Lobby Nusantara atau Tangga/Lift Hall 7-8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Registrasi di Hall 7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  <a:tr h="191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Parkir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274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Lokasi Parkir Roda 2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di Hall 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Lokasi Parkir Roda 4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a)</a:t>
                      </a:r>
                      <a:r>
                        <a:rPr b="1" lang="en-US" sz="10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di Basement (Silver,VIP,Gold,Platinum) Hall 2-10, melalui entrance gate A-D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b) di Outdoor parkir(Titanium,&amp; Diamond) area Hall 10, melalui entrance gate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*Biaya Parkir Roda 2 sebesar Rp. 10.000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 Biaya Parkir Roda 4 sebesar Rp. 20.000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>
                          <a:solidFill>
                            <a:schemeClr val="lt1"/>
                          </a:solidFill>
                        </a:rPr>
                        <a:t>  Biaya parkir flat per hari, dan akan ditagih saat masuk.  </a:t>
                      </a:r>
                      <a:endParaRPr/>
                    </a:p>
                    <a:p>
                      <a:pPr indent="-2222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CCB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85" y="1093520"/>
            <a:ext cx="6473372" cy="281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379310" y="569197"/>
            <a:ext cx="6078071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KETENTUAN UMUM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Penyelenggara merekomendasikan agar pemegang tiket tiba di tempat dengan lebih cepat untuk memastikan proses memasuki ruang training lancar dan acara berjalan tepat waktu. Semua pemegang tiket akan diperiksa untuk badan / tas di semua titik masuk ke arena acara. Untuk mempercepat proses pemeriksaan, silakan membawa barang-barang yang di butuhkan.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Hanya peserta yang menggunakan gelang registrasi yang boleh memasuki wilayah Hall 7-10. Anda harus menggunakan gelang registrasi setiap saat di lokasi acara. Jangan sampai hilang!. Anak usia 6 tahun keatas dikenakan tiket masuk. Dilarang membawa balita, karena penyelenggara tidak menyediakan tempat penitipan anak.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 diperbolehkan membawa makanan dan minuman dari luar.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Dilarang membawa binatang peliharaan.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Dilarang keras membawa SLR/DSLR/GoPro/Digital Camera/Tablets/Video Recorders/Tongsis/Tripod. Dilarang keras untuk mengambil foto, Video, atau Audio selama pertunjukan berlangsung. Seluruh konten Penyelenggara dilindungi oleh HAKI.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Penyelengara berhak mengubah jadwal acara, tata lokasi tempat, ataupun mengubah kapasitas penonton tanpa pemberitahuan sebelumnya.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Dilarang berkampanye atau membawa atribut partai selama acara.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Panitia dan staf berhak menolak masuk dan / atau mengeluarkan dari tempat acara yang berperilaku tidak teratur, membuat kegaduhan/kerusuhan, atau tidak pantas dan tidak ada pengembalian dana yang akan diberikan. 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Penyelenggara tidak bertanggung jawab atas kehilangan atau kerusakan barang pribadi apapun, terlepas dari kesalahan atau alasannya.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Tidak ada obat-obatan terlarang yang diizinkan di tempat tersebut.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Segala jenis senjata dilarang.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Dilarang berjualan dan melakukan kegiatan promosi tanpa persetujuan dari panitia.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